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59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4AD7E-4C53-4659-A291-7541DE154B67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0DCD8-8E6B-4620-9068-4B9255D0B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35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0DCD8-8E6B-4620-9068-4B9255D0B1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25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F120B42C-35B6-4A1A-91E7-5372FF9C85B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B42C-35B6-4A1A-91E7-5372FF9C85B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qZsoesa55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kSbg1IGup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6576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 предмет:  </a:t>
            </a:r>
            <a:r>
              <a:rPr lang="sr-Cyrl-R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</a:t>
            </a:r>
          </a:p>
          <a:p>
            <a:r>
              <a:rPr lang="sr-Cyrl-RS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Разред: </a:t>
            </a:r>
            <a:r>
              <a:rPr lang="sr-Latn-R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r>
              <a:rPr lang="sr-Cyrl-RS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Датум: </a:t>
            </a:r>
            <a:r>
              <a:rPr lang="sr-Cyrl-R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.2020.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07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5943600" cy="990600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Вежбе обликовања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676400"/>
            <a:ext cx="5638800" cy="4229099"/>
          </a:xfrm>
        </p:spPr>
      </p:pic>
    </p:spTree>
    <p:extLst>
      <p:ext uri="{BB962C8B-B14F-4D97-AF65-F5344CB8AC3E}">
        <p14:creationId xmlns:p14="http://schemas.microsoft.com/office/powerpoint/2010/main" xmlns="" val="4386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457200"/>
            <a:ext cx="5486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Драги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учениче:</a:t>
            </a: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данашњи час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потребна ти је</a:t>
            </a: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опрема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којој ти је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удобно.</a:t>
            </a: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простора за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вежбање.</a:t>
            </a:r>
          </a:p>
          <a:p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 него што почнеш, загреј се уз вежбе на следећем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линку:</a:t>
            </a:r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www.youtube.com/watch?v=XqZsoesa55w</a:t>
            </a:r>
            <a:r>
              <a:rPr lang="sr-Cyrl-RS" sz="2800" dirty="0" smtClean="0"/>
              <a:t> </a:t>
            </a:r>
          </a:p>
          <a:p>
            <a:r>
              <a:rPr lang="sr-Cyrl-RS" sz="2800" dirty="0"/>
              <a:t>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Уживајте!  </a:t>
            </a: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276600" y="5206990"/>
            <a:ext cx="457200" cy="412492"/>
          </a:xfrm>
          <a:prstGeom prst="smileyFac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53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6172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Прати вежбе на следећем линку: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r>
              <a:rPr lang="en-US" sz="3600" dirty="0">
                <a:hlinkClick r:id="rId2"/>
              </a:rPr>
              <a:t>https://www.youtube.com/watch?v=skSbg1IGup8</a:t>
            </a:r>
            <a:endParaRPr lang="sr-Cyrl-R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46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352800"/>
            <a:ext cx="4114800" cy="3086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1277034"/>
            <a:ext cx="4857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</a:t>
            </a:r>
            <a:r>
              <a:rPr lang="sr-Cyrl-R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ПАЖЊИ!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533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191</TotalTime>
  <Words>73</Words>
  <Application>Microsoft Office PowerPoint</Application>
  <PresentationFormat>On-screen Show (4:3)</PresentationFormat>
  <Paragraphs>22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Tradeshow</vt:lpstr>
      <vt:lpstr>Slide 1</vt:lpstr>
      <vt:lpstr>Вежбе обликовања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Jaca</dc:creator>
  <cp:lastModifiedBy>User</cp:lastModifiedBy>
  <cp:revision>22</cp:revision>
  <dcterms:created xsi:type="dcterms:W3CDTF">2020-03-22T15:02:13Z</dcterms:created>
  <dcterms:modified xsi:type="dcterms:W3CDTF">2020-04-24T17:31:24Z</dcterms:modified>
</cp:coreProperties>
</file>